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3" r:id="rId1"/>
  </p:sldMasterIdLst>
  <p:notesMasterIdLst>
    <p:notesMasterId r:id="rId7"/>
  </p:notesMasterIdLst>
  <p:sldIdLst>
    <p:sldId id="257" r:id="rId2"/>
    <p:sldId id="261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9200"/>
    <a:srgbClr val="FF00FF"/>
    <a:srgbClr val="8CDF41"/>
    <a:srgbClr val="3416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649" y="-6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2F1A65-C2D0-44ED-9C5B-73D5E654403D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991300-3EFF-4D9B-915F-D2107EEC2E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97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35ed75ccf_0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35ed75ccf_0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58224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991300-3EFF-4D9B-915F-D2107EEC2ED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729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8957-79F5-4998-A7DE-B9198D449DE8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9274-0C15-4AF5-89D7-A8145F353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899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8957-79F5-4998-A7DE-B9198D449DE8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9274-0C15-4AF5-89D7-A8145F353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445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8957-79F5-4998-A7DE-B9198D449DE8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9274-0C15-4AF5-89D7-A8145F353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67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 + image">
  <p:cSld name="Title + 1 column + imag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838309" y="2410533"/>
            <a:ext cx="3148200" cy="64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838250" y="3225800"/>
            <a:ext cx="3148200" cy="300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▸"/>
              <a:defRPr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▹"/>
              <a:defRPr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43227" y="6333135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23328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8957-79F5-4998-A7DE-B9198D449DE8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9274-0C15-4AF5-89D7-A8145F353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9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8957-79F5-4998-A7DE-B9198D449DE8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9274-0C15-4AF5-89D7-A8145F353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70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8957-79F5-4998-A7DE-B9198D449DE8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9274-0C15-4AF5-89D7-A8145F353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939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8957-79F5-4998-A7DE-B9198D449DE8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9274-0C15-4AF5-89D7-A8145F353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39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8957-79F5-4998-A7DE-B9198D449DE8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9274-0C15-4AF5-89D7-A8145F353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92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8957-79F5-4998-A7DE-B9198D449DE8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9274-0C15-4AF5-89D7-A8145F353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719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8957-79F5-4998-A7DE-B9198D449DE8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9274-0C15-4AF5-89D7-A8145F353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256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8957-79F5-4998-A7DE-B9198D449DE8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C9274-0C15-4AF5-89D7-A8145F353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326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08957-79F5-4998-A7DE-B9198D449DE8}" type="datetimeFigureOut">
              <a:rPr lang="en-US" smtClean="0"/>
              <a:t>4/15/2023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C9274-0C15-4AF5-89D7-A8145F353B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760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4" r:id="rId1"/>
    <p:sldLayoutId id="2147483975" r:id="rId2"/>
    <p:sldLayoutId id="2147483976" r:id="rId3"/>
    <p:sldLayoutId id="2147483977" r:id="rId4"/>
    <p:sldLayoutId id="2147483978" r:id="rId5"/>
    <p:sldLayoutId id="2147483979" r:id="rId6"/>
    <p:sldLayoutId id="2147483980" r:id="rId7"/>
    <p:sldLayoutId id="2147483981" r:id="rId8"/>
    <p:sldLayoutId id="2147483982" r:id="rId9"/>
    <p:sldLayoutId id="2147483983" r:id="rId10"/>
    <p:sldLayoutId id="2147483984" r:id="rId11"/>
    <p:sldLayoutId id="214748398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35"/>
          <p:cNvSpPr txBox="1">
            <a:spLocks noGrp="1"/>
          </p:cNvSpPr>
          <p:nvPr>
            <p:ph type="body" idx="1"/>
          </p:nvPr>
        </p:nvSpPr>
        <p:spPr>
          <a:xfrm>
            <a:off x="3124200" y="1143431"/>
            <a:ext cx="4876800" cy="99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BA</a:t>
            </a: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ĐÀO TẠO QUẬN BA</a:t>
            </a:r>
            <a:endParaRPr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1" name="Google Shape;371;p3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  <p:sp>
        <p:nvSpPr>
          <p:cNvPr id="5" name="Google Shape;369;p35"/>
          <p:cNvSpPr txBox="1">
            <a:spLocks/>
          </p:cNvSpPr>
          <p:nvPr/>
        </p:nvSpPr>
        <p:spPr>
          <a:xfrm>
            <a:off x="2057400" y="2419782"/>
            <a:ext cx="6477000" cy="1498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▸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▹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▹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●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○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■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●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○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■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0" indent="0" algn="ctr">
              <a:buFont typeface="Karla"/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 HOẠT TỔ CHUYÊN MÔN </a:t>
            </a:r>
          </a:p>
          <a:p>
            <a:pPr marL="0" indent="0" algn="ctr">
              <a:buFont typeface="Karla"/>
              <a:buNone/>
            </a:pP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 KHỐI 1</a:t>
            </a:r>
          </a:p>
          <a:p>
            <a:pPr marL="0" indent="0" algn="ctr">
              <a:buFont typeface="Karla"/>
              <a:buNone/>
            </a:pPr>
            <a:r>
              <a:rPr 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vi-VN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r>
              <a:rPr lang="en-US" sz="24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+32</a:t>
            </a:r>
            <a:endParaRPr lang="en-US" sz="2400" b="1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Karla"/>
              <a:buNone/>
            </a:pPr>
            <a:endParaRPr lang="en-US" sz="2800" b="1" dirty="0" smtClean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Karla"/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 algn="ctr">
              <a:buFont typeface="Karla"/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 algn="ctr">
              <a:buFont typeface="Karla"/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 algn="ctr">
              <a:buFont typeface="Karla"/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 algn="ctr">
              <a:buFont typeface="Karla"/>
              <a:buNone/>
            </a:pP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Google Shape;369;p35"/>
          <p:cNvSpPr txBox="1">
            <a:spLocks/>
          </p:cNvSpPr>
          <p:nvPr/>
        </p:nvSpPr>
        <p:spPr>
          <a:xfrm>
            <a:off x="1629440" y="3918389"/>
            <a:ext cx="67818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▸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▹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▹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●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○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■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●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○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Karla"/>
              <a:buChar char="■"/>
              <a:defRPr sz="2000" b="0" i="0" u="none" strike="noStrike" cap="none">
                <a:solidFill>
                  <a:schemeClr val="dk1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pPr marL="0" indent="0" algn="ctr">
              <a:buFont typeface="Karla"/>
              <a:buNone/>
            </a:pP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  <a:p>
            <a:pPr marL="0" indent="0" algn="ctr">
              <a:buFont typeface="Karla"/>
              <a:buNone/>
            </a:pP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Quận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04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2023</a:t>
            </a:r>
          </a:p>
          <a:p>
            <a:pPr marL="0" indent="0" algn="ctr">
              <a:buFont typeface="Karla"/>
              <a:buNone/>
            </a:pPr>
            <a:endParaRPr lang="en-US" sz="2800" b="1" dirty="0" smtClean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Font typeface="Karla"/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 algn="ctr">
              <a:buFont typeface="Karla"/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 algn="ctr">
              <a:buFont typeface="Karla"/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 algn="ctr">
              <a:buFont typeface="Karla"/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 algn="ctr">
              <a:buFont typeface="Karla"/>
              <a:buNone/>
            </a:pP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19531"/>
            <a:ext cx="2438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26785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752600"/>
            <a:ext cx="51500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 PHẦN THAM DỰ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838200" y="3048000"/>
            <a:ext cx="75438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vi-VN" sz="20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 Phạm Thị Ngọc Thu -  Khối trưởng Khối 1 - Chủ trì</a:t>
            </a:r>
            <a:r>
              <a:rPr lang="vi-VN" sz="20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1" dirty="0" smtClean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20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Cao </a:t>
            </a:r>
            <a:r>
              <a:rPr lang="en-US" sz="20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Thúy</a:t>
            </a:r>
            <a:r>
              <a:rPr lang="en-US" sz="20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0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US" sz="20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0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endParaRPr lang="vi-VN" sz="20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vi-VN" sz="20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 Nguyễn Thị Phương Thảo - Giáo viên dạy lớp 1C - Thư ký</a:t>
            </a:r>
          </a:p>
          <a:p>
            <a:pPr marL="342900" indent="-342900">
              <a:buFontTx/>
              <a:buAutoNum type="arabicPeriod"/>
            </a:pPr>
            <a:r>
              <a:rPr lang="en-US" sz="2000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0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000" b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 Thị Ngọc Dung - Giáo viên dạy lớp 1A</a:t>
            </a:r>
            <a:endParaRPr lang="en-US" sz="20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8600"/>
            <a:ext cx="1487214" cy="1487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04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43000" y="1295400"/>
            <a:ext cx="6777317" cy="350897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vi-V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theo kế hoạch nhà trường và kế hoạch chuyên môn, tập thể giáo viên tổ chuyên môn Khối 1 đã tổ chức «Sinh hoạt chuyên môn tổ khối tuần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r>
              <a:rPr lang="vi-V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r>
              <a:rPr lang="vi-V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 2022-2023» vào lúc </a:t>
            </a:r>
            <a:r>
              <a:rPr lang="vi-V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vi-V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phút, ngày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vi-V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 </a:t>
            </a:r>
            <a:r>
              <a:rPr lang="vi-V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202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tại phòng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vi-V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cơ sở 1, trường Tiểu học Phan Văn Hân.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33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15814" y="781707"/>
            <a:ext cx="7162800" cy="381000"/>
          </a:xfrm>
        </p:spPr>
        <p:txBody>
          <a:bodyPr>
            <a:noAutofit/>
          </a:bodyPr>
          <a:lstStyle/>
          <a:p>
            <a:r>
              <a:rPr lang="en-US" sz="1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1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áo viên khối 1 sinh hoạt chuyên môn</a:t>
            </a:r>
            <a:r>
              <a:rPr lang="en-US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US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28600"/>
            <a:ext cx="1487214" cy="1487214"/>
          </a:xfrm>
          <a:prstGeom prst="rect">
            <a:avLst/>
          </a:prstGeom>
        </p:spPr>
      </p:pic>
      <p:pic>
        <p:nvPicPr>
          <p:cNvPr id="1026" name="Picture 2" descr="C:\Users\admin\Desktop\h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15814"/>
            <a:ext cx="7943192" cy="4451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830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95600" y="762000"/>
            <a:ext cx="5029200" cy="1143000"/>
          </a:xfrm>
        </p:spPr>
        <p:txBody>
          <a:bodyPr>
            <a:normAutofit/>
          </a:bodyPr>
          <a:lstStyle/>
          <a:p>
            <a:r>
              <a:rPr lang="vi-VN" dirty="0" smtClean="0">
                <a:solidFill>
                  <a:srgbClr val="FF0000"/>
                </a:solidFill>
                <a:latin typeface="+mn-lt"/>
              </a:rPr>
              <a:t>NỘI DUNG HỌP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986" y="381000"/>
            <a:ext cx="1487214" cy="148721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371600" y="1900134"/>
            <a:ext cx="654547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vi-VN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vi-VN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cô Phạm Thị Ngọc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Thu-Tổ trưởng chuyên môn Khối rút kinh nghiệm tuần 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lang="vi-VN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vi-VN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các công tác đã thực hiện.</a:t>
            </a:r>
          </a:p>
          <a:p>
            <a:r>
              <a:rPr lang="vi-VN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-Buổi sinh hoạt tiếp tục triển khai các công tác trọng tâm tuần 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r>
              <a:rPr lang="vi-VN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r>
              <a:rPr lang="vi-VN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thành viên trong tổ thống nhất phương pháp giảng dạy, bàn bạc bài </a:t>
            </a:r>
            <a:r>
              <a:rPr lang="vi-VN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-Cuối cùng các thành viên trong tổ </a:t>
            </a:r>
            <a:r>
              <a:rPr lang="en-US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NQ03.</a:t>
            </a:r>
          </a:p>
          <a:p>
            <a:r>
              <a:rPr lang="vi-VN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</a:t>
            </a:r>
            <a:r>
              <a:rPr lang="vi-VN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 viên trong tổ thống nhất với nội dung cuộc họp.</a:t>
            </a:r>
          </a:p>
          <a:p>
            <a:r>
              <a:rPr lang="vi-VN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 họp kết thúc lúc </a:t>
            </a:r>
            <a:r>
              <a:rPr lang="vi-VN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vi-VN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 </a:t>
            </a:r>
            <a:r>
              <a:rPr lang="en-US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vi-VN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 cùng ngày. </a:t>
            </a:r>
            <a:endParaRPr lang="en-US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35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</TotalTime>
  <Words>309</Words>
  <Application>Microsoft Office PowerPoint</Application>
  <PresentationFormat>On-screen Show (4:3)</PresentationFormat>
  <Paragraphs>31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Các giáo viên khối 1 sinh hoạt chuyên môn cùng với Phó hiệu trưởng.</vt:lpstr>
      <vt:lpstr>NỘI DUNG HỌP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34</cp:revision>
  <dcterms:created xsi:type="dcterms:W3CDTF">2022-10-13T14:21:08Z</dcterms:created>
  <dcterms:modified xsi:type="dcterms:W3CDTF">2023-04-15T03:36:56Z</dcterms:modified>
</cp:coreProperties>
</file>